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x="10058400" cy="77724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aeun_Capabilities_Deck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aeun_Capabilities_Deck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aeun_Capabilities_Deck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aeun_Capabilities_Deck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aeun_Capabilities_Deck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aeun_Capabilities_Deck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aeun_Capabilities_Deck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aeun_Capabilities_Deck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aeun_Capabilities_Deck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aeun_Capabilities_Deck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aeun_Capabilities_Deck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aeun_Capabilities_Deck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aeun_Capabilities_Deck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aeun_Capabilities_Deck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aeun_Capabilities_Deck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aeun_Capabilities_Deck_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aeun_Capabilities_Deck_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aeun_Capabilities_Deck_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aeun_Capabilities_Deck_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aeun_Capabilities_Deck_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aeun_Capabilities_Deck_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aeun_Capabilities_Deck_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aeun_Capabilities_Deck_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aeun_Capabilities_Deck_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aeun_Capabilities_Deck_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aeun_Capabilities_Deck_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